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F4B98B-3BC9-4003-9F67-4C6AF6E6A35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A456A-322F-437E-92C7-6AC97179BC1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6E699-03D7-4853-9A0F-1EBA60F07ED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C9DD2-D9BD-4BFC-A0E9-2AC5EF7C7B8E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512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sv-SE" sz="2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PowerPoint</Application>
  <PresentationFormat>Bildspel på skärmen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Bild 1</vt:lpstr>
      <vt:lpstr>Bild 2</vt:lpstr>
      <vt:lpstr>Bild 3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Malin </dc:creator>
  <cp:lastModifiedBy>U Nilsson</cp:lastModifiedBy>
  <cp:revision>2</cp:revision>
  <dcterms:created xsi:type="dcterms:W3CDTF">2001-10-29T15:11:28Z</dcterms:created>
  <dcterms:modified xsi:type="dcterms:W3CDTF">2007-03-28T09:25:02Z</dcterms:modified>
</cp:coreProperties>
</file>